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roxima Nov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regular.fntdata"/><Relationship Id="rId10" Type="http://schemas.openxmlformats.org/officeDocument/2006/relationships/slide" Target="slides/slide6.xml"/><Relationship Id="rId13" Type="http://schemas.openxmlformats.org/officeDocument/2006/relationships/font" Target="fonts/ProximaNova-italic.fntdata"/><Relationship Id="rId12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8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1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13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461350" y="533400"/>
            <a:ext cx="2769600" cy="257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61200" y="3182226"/>
            <a:ext cx="2769600" cy="125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WbHMxo11HcU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SnpAAX9CkIc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</a:t>
            </a:r>
            <a:r>
              <a:rPr lang="en-GB"/>
              <a:t>:sp{Lore}</a:t>
            </a:r>
            <a:endParaRPr/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Exploration Game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Exploration: of an environment</a:t>
            </a:r>
            <a:endParaRPr/>
          </a:p>
          <a:p>
            <a:pPr indent="-330200" lvl="0" marL="45720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Experience</a:t>
            </a:r>
            <a:endParaRPr/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Spell Points</a:t>
            </a:r>
            <a:endParaRPr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Lore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Inspiration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Fantasy, Syfy RPG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Director AI</a:t>
            </a:r>
            <a:endParaRPr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Pathfinding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Consider FSM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econstruction of the director system found within Left 4 Dead: the four-player cooperative shooter developed by Turtle Rock Studios and Valve Corporation.  &#10;&#10;We look at how the director is in fact an AI system and discuss how it manipulates the game world in real-time to keep players on edge!  A full written article discussing this can be found at:&#10;&#10;http://aiandgames.com/in-the-directors-chair-left-4-dead/&#10;&#10;For more of my videos and articles, don't forget to check out:&#10;www.patreon.com/ai_and_games&#10;&#10;No copyright is claimed for the game footage, images and music, to the extent that material may appear to be infringed, I assert that such alleged infringement is permissible under fair use principles in copyright laws. If you believe material has been used in an unauthorized manner, please contact me." id="107" name="Shape 107" title="In the Directors Chair | The AI of Left 4 De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108" y="672550"/>
            <a:ext cx="5015034" cy="376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461350" y="533400"/>
            <a:ext cx="2769600" cy="25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Director AI</a:t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61200" y="3182226"/>
            <a:ext cx="27696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Focus: one direction mechanics of the entire game through the AI.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Considering how to implement?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61350" y="533400"/>
            <a:ext cx="2769600" cy="25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Systemic Game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61200" y="3182226"/>
            <a:ext cx="27696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Focus: </a:t>
            </a:r>
            <a:r>
              <a:rPr lang="en-GB"/>
              <a:t>Behavioral</a:t>
            </a:r>
            <a:r>
              <a:rPr lang="en-GB"/>
              <a:t> AI of different class can interact with over NPC’s as well as environmental changes in the game world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Considering how to implement?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rom Breath of the Wild to Watch Dogs 2, we’re seeing a boom in so-called “systemic games”. What does that mean, how do they work, and what makes them tick?&#10;&#10;Support Game Maker's Toolkit on Patreon - https://www.patreon.com/GameMakersToolkit&#10;&#10;Sources&#10;&#10;Aleissia Laidacker - Systems Are Everywhere | GCAP 2016&#10;https://www.youtube.com/watch?v=Gelpn4mksXQ&#10;&#10;Raphael Colantonio, Harvey Smith - Empowering the Player in a Story-Rich World | GDC 2013&#10;https://www.gdcvault.com/play/1018062/Empowering-the-Player-in-a &#10;&#10;Why Dwarf Fortress started killing cats - Here's A Thing | Eurogamer&#10;https://www.youtube.com/watch?v=6yWf6BHqiWM&#10;&#10;The uncertain future of games like Deus Ex and Dishonored | PC Gamer&#10;http://www.pcgamer.com/the-uncertain-future-of-games-like-deus-ex-and-dishonored/&#10;&#10;Find Out More&#10;&#10;Nels Anderson - How Systems Will Save Us All! | Full Indie 2014&#10;https://www.youtube.com/watch?v=X8w1ScEulfU&#10;&#10;Harvey Smith, Randy Smith - Would the Real Emergent Gameplay Please Stand Up? | GDC 2004&#10;https://www.gdcvault.com/play/1013560/Would-the-Real-Emergent-Gameplay&#10;&#10;Nintendo - Breaking Conventions with The Legend of Zelda: Breath of the Wild | GDC 2017&#10;https://www.youtube.com/watch?v=QyMsF31NdNc &#10;&#10;[ZIP] Clint Hocking - Designing to Promote Intentional Play | GDC 2006&#10;http://clicknothing.typepad.com/Design/hockingc_GDC06_Intentionality.zip &#10;&#10;What Works and Why Emergence | Rock Paper Shotgun&#10;https://www.rockpapershotgun.com/2018/01/30/what-works-and-why-emergence/ &#10;&#10;Nick Popovich - A Thousand Tiny Tales: Emergent Storytelling in Slime Rancher | GDC 2017&#10;https://www.youtube.com/watch?v=GbVFa89kUhw&#10;&#10;Mike Sellers - A Systemic Approach to Systemic Design | Sweden Game Arena 2015&#10;https://www.youtube.com/watch?v=HR8EmTyJz9A&#10;&#10;Games shown in this episode (in order of appearance)&#10;&#10;The Legend of Zelda: Breath of the Wild (Nintendo, 2017)&#10;Metal Gear Solid V: The Phantom Pain (Kojima Productions, 2015)&#10;Kingdom Come: Deliverance (Warhorse Studios, 2018)&#10;Mark of the Ninja (Klei Entertainment, 2012)&#10;Watch Dogs 2 (Ubisoft Montreal, 2016)&#10;Far Cry 4 (Ubisoft Montreal, 2014)&#10;Monster Hunter: World (Capcom, 2018)&#10;Spelunky (Derek Yu, 2012)&#10;SteamWorld Dig 2 (Image and Form, 2017)&#10;Uncharted 3: Drake's Deception (Naughty Dog, 2011)&#10;Red Dead Redemption (Rockstar San Diego, 2010)&#10;Assassin's Creed: Origins (Ubisoft Montreal, 2017)&#10;Grand Theft Auto V (Rockstar North, 2013)&#10;Middle-earth: Shadow of Mordor (Monolith Productions, 2014)&#10;Call of Duty: WWII (Sledgehammer Games, 2017)&#10;Prey (Arkane Studios, 2017)&#10;Hitman (iO Interactive, 2016)&#10;Dishonored 2 (Arkane Studios, 2016)&#10;Deus Ex (Ion Storm, 2000)&#10;The Legend of Zelda: Skyward Sword (Nintendo, 2011)&#10;Rain World (Videocult, 2017)&#10;Dishonored: Death of the Outsider (Arkane Studios, 2017)&#10;Far Cry 2 (Ubisoft Montreal, 2008)&#10;Mafia III (Hangar 13, 2016)&#10;SimCity (Maxis, 1989)&#10;The Sims (Maxis, 2000)&#10;RimWorld (Ludeon Studios, 2013)&#10;Dwarf Fortress (Tam and Zach Adams, 2006)&#10;Thief: The Dark Project (Looking Glass Studios, 1998)&#10;System Shock 2 (Looking Glass Studios, 1999)&#10;Gunpoint (Suspicious Developments, 2013)&#10;&#10;Music used in this episode&#10;&#10;Please, Don't Touch Anything OST, blinch&#10;https://bulkypix.bandcamp.com/releases&#10;&#10;k. Part 2 - 01 untitled 1, animeistrash&#10;&#10;Other credits&#10;&#10;The Sims 1: Gameplay #1 (No Commentary) | sibaem&#10;https://www.youtube.com/watch?v=gi0AB5ksxuY&#10;&#10;METAL GEAR SOLID V: THE PHANTOM PAIN Decoys Confuse Guard | rcua1884&#10;https://www.youtube.com/watch?v=g_wFbWkUgD4&#10;&#10;Zelda: BOTW (Fire In The Hole) | Nassi&#10;https://www.youtube.com/watch?v=EVgt3dMdpxM&amp;feature=share" id="116" name="Shape 116" title="The Rise of the Systemic Game | Game Maker's Toolki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15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